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5"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C11E3-3BF6-5147-99CF-5FB90E6EDA40}" type="datetimeFigureOut">
              <a:rPr lang="en-US" smtClean="0"/>
              <a:t>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A6DFA5-0C82-CC41-957C-530E080341A0}" type="slidenum">
              <a:rPr lang="en-US" smtClean="0"/>
              <a:t>‹#›</a:t>
            </a:fld>
            <a:endParaRPr lang="en-US"/>
          </a:p>
        </p:txBody>
      </p:sp>
    </p:spTree>
    <p:extLst>
      <p:ext uri="{BB962C8B-B14F-4D97-AF65-F5344CB8AC3E}">
        <p14:creationId xmlns:p14="http://schemas.microsoft.com/office/powerpoint/2010/main" val="2802983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and meeting map</a:t>
            </a:r>
            <a:endParaRPr lang="en-US" dirty="0"/>
          </a:p>
        </p:txBody>
      </p:sp>
      <p:sp>
        <p:nvSpPr>
          <p:cNvPr id="4" name="Slide Number Placeholder 3"/>
          <p:cNvSpPr>
            <a:spLocks noGrp="1"/>
          </p:cNvSpPr>
          <p:nvPr>
            <p:ph type="sldNum" sz="quarter" idx="10"/>
          </p:nvPr>
        </p:nvSpPr>
        <p:spPr/>
        <p:txBody>
          <a:bodyPr/>
          <a:lstStyle/>
          <a:p>
            <a:fld id="{768F5D47-FF6C-2745-B257-7AA7D8DFA43E}" type="slidenum">
              <a:rPr lang="en-US" smtClean="0"/>
              <a:t>1</a:t>
            </a:fld>
            <a:endParaRPr lang="en-US"/>
          </a:p>
        </p:txBody>
      </p:sp>
    </p:spTree>
    <p:extLst>
      <p:ext uri="{BB962C8B-B14F-4D97-AF65-F5344CB8AC3E}">
        <p14:creationId xmlns:p14="http://schemas.microsoft.com/office/powerpoint/2010/main" val="339401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1BA5959-F53A-6A4E-BBF0-2DF5A796736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2593985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1BA5959-F53A-6A4E-BBF0-2DF5A796736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350787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1BA5959-F53A-6A4E-BBF0-2DF5A796736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233541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1BA5959-F53A-6A4E-BBF0-2DF5A796736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206960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1BA5959-F53A-6A4E-BBF0-2DF5A7967363}"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297788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1BA5959-F53A-6A4E-BBF0-2DF5A7967363}"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15696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1BA5959-F53A-6A4E-BBF0-2DF5A7967363}"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3255068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1BA5959-F53A-6A4E-BBF0-2DF5A7967363}" type="datetimeFigureOut">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373341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5959-F53A-6A4E-BBF0-2DF5A7967363}"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259406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1BA5959-F53A-6A4E-BBF0-2DF5A7967363}"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135171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1BA5959-F53A-6A4E-BBF0-2DF5A7967363}"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CF59A-927F-6044-8431-F6FF7B6902C7}" type="slidenum">
              <a:rPr lang="en-US" smtClean="0"/>
              <a:t>‹#›</a:t>
            </a:fld>
            <a:endParaRPr lang="en-US"/>
          </a:p>
        </p:txBody>
      </p:sp>
    </p:spTree>
    <p:extLst>
      <p:ext uri="{BB962C8B-B14F-4D97-AF65-F5344CB8AC3E}">
        <p14:creationId xmlns:p14="http://schemas.microsoft.com/office/powerpoint/2010/main" val="566273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A5959-F53A-6A4E-BBF0-2DF5A7967363}" type="datetimeFigureOut">
              <a:rPr lang="en-US" smtClean="0"/>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CF59A-927F-6044-8431-F6FF7B6902C7}" type="slidenum">
              <a:rPr lang="en-US" smtClean="0"/>
              <a:t>‹#›</a:t>
            </a:fld>
            <a:endParaRPr lang="en-US"/>
          </a:p>
        </p:txBody>
      </p:sp>
    </p:spTree>
    <p:extLst>
      <p:ext uri="{BB962C8B-B14F-4D97-AF65-F5344CB8AC3E}">
        <p14:creationId xmlns:p14="http://schemas.microsoft.com/office/powerpoint/2010/main" val="1427567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600672"/>
            <a:ext cx="8337020" cy="61783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22" name="Title 1"/>
          <p:cNvSpPr txBox="1">
            <a:spLocks/>
          </p:cNvSpPr>
          <p:nvPr/>
        </p:nvSpPr>
        <p:spPr bwMode="auto">
          <a:xfrm>
            <a:off x="669396" y="2012951"/>
            <a:ext cx="8135937" cy="13009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381" tIns="45690" rIns="91381" bIns="45690" anchor="ctr"/>
          <a:lstStyle>
            <a:lvl1pPr eaLnBrk="0" hangingPunct="0">
              <a:defRPr sz="2400">
                <a:solidFill>
                  <a:schemeClr val="tx1"/>
                </a:solidFill>
                <a:latin typeface="Arial" charset="0"/>
                <a:ea typeface="ＭＳ Ｐゴシック"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lnSpc>
                <a:spcPct val="80000"/>
              </a:lnSpc>
            </a:pPr>
            <a:r>
              <a:rPr lang="en-US" sz="4400" b="1" dirty="0" smtClean="0">
                <a:solidFill>
                  <a:srgbClr val="000000"/>
                </a:solidFill>
                <a:latin typeface="+mn-lt"/>
                <a:cs typeface="ＭＳ Ｐゴシック" charset="0"/>
              </a:rPr>
              <a:t>Team 15</a:t>
            </a:r>
          </a:p>
          <a:p>
            <a:pPr algn="ctr" eaLnBrk="1" hangingPunct="1">
              <a:lnSpc>
                <a:spcPct val="80000"/>
              </a:lnSpc>
            </a:pPr>
            <a:endParaRPr lang="en-US" sz="4400" b="1" dirty="0" smtClean="0">
              <a:solidFill>
                <a:srgbClr val="000000"/>
              </a:solidFill>
              <a:latin typeface="+mn-lt"/>
              <a:cs typeface="ＭＳ Ｐゴシック" charset="0"/>
            </a:endParaRPr>
          </a:p>
          <a:p>
            <a:pPr algn="ctr" eaLnBrk="1" hangingPunct="1">
              <a:lnSpc>
                <a:spcPct val="80000"/>
              </a:lnSpc>
            </a:pPr>
            <a:r>
              <a:rPr lang="en-US" sz="4400" b="1" dirty="0" smtClean="0">
                <a:solidFill>
                  <a:srgbClr val="000000"/>
                </a:solidFill>
                <a:latin typeface="+mn-lt"/>
                <a:cs typeface="ＭＳ Ｐゴシック" charset="0"/>
              </a:rPr>
              <a:t>Understanding One-Page Profiles</a:t>
            </a:r>
          </a:p>
          <a:p>
            <a:pPr algn="ctr" eaLnBrk="1" hangingPunct="1">
              <a:lnSpc>
                <a:spcPct val="80000"/>
              </a:lnSpc>
            </a:pPr>
            <a:endParaRPr lang="en-US" sz="4400" b="1" dirty="0" smtClean="0">
              <a:solidFill>
                <a:srgbClr val="000000"/>
              </a:solidFill>
              <a:latin typeface="+mn-lt"/>
              <a:cs typeface="ＭＳ Ｐゴシック" charset="0"/>
            </a:endParaRPr>
          </a:p>
          <a:p>
            <a:pPr algn="ctr" eaLnBrk="1" hangingPunct="1">
              <a:lnSpc>
                <a:spcPct val="80000"/>
              </a:lnSpc>
            </a:pPr>
            <a:endParaRPr lang="en-US" sz="4400" b="1" dirty="0">
              <a:solidFill>
                <a:srgbClr val="000000"/>
              </a:solidFill>
              <a:latin typeface="+mn-lt"/>
              <a:cs typeface="ＭＳ Ｐゴシック" charset="0"/>
            </a:endParaRPr>
          </a:p>
          <a:p>
            <a:pPr algn="ctr" eaLnBrk="1" hangingPunct="1">
              <a:lnSpc>
                <a:spcPct val="80000"/>
              </a:lnSpc>
            </a:pPr>
            <a:r>
              <a:rPr lang="en-US" sz="3600" b="1" dirty="0" smtClean="0">
                <a:solidFill>
                  <a:srgbClr val="000000"/>
                </a:solidFill>
                <a:latin typeface="+mn-lt"/>
                <a:cs typeface="ＭＳ Ｐゴシック" charset="0"/>
              </a:rPr>
              <a:t>How do we make sure our one-page profiles are good quality?</a:t>
            </a:r>
            <a:endParaRPr lang="en-US" sz="3600" b="1" dirty="0">
              <a:solidFill>
                <a:srgbClr val="000000"/>
              </a:solidFill>
              <a:latin typeface="+mn-lt"/>
              <a:cs typeface="ＭＳ Ｐゴシック" charset="0"/>
            </a:endParaRPr>
          </a:p>
        </p:txBody>
      </p:sp>
      <p:sp>
        <p:nvSpPr>
          <p:cNvPr id="2" name="TextBox 1"/>
          <p:cNvSpPr txBox="1"/>
          <p:nvPr/>
        </p:nvSpPr>
        <p:spPr>
          <a:xfrm>
            <a:off x="10388600" y="16002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86419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2" descr="speech2.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1513" y="1320800"/>
            <a:ext cx="5888037" cy="534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2466" name="Title 1"/>
          <p:cNvSpPr>
            <a:spLocks noGrp="1"/>
          </p:cNvSpPr>
          <p:nvPr>
            <p:ph type="title"/>
          </p:nvPr>
        </p:nvSpPr>
        <p:spPr>
          <a:xfrm>
            <a:off x="457200" y="846138"/>
            <a:ext cx="8229600" cy="1143000"/>
          </a:xfrm>
        </p:spPr>
        <p:txBody>
          <a:bodyPr>
            <a:normAutofit fontScale="90000"/>
          </a:bodyPr>
          <a:lstStyle/>
          <a:p>
            <a:r>
              <a:rPr lang="en-US" sz="3600" dirty="0">
                <a:latin typeface="+mn-lt"/>
                <a:ea typeface="Yu Gothic UI Semilight" charset="0"/>
              </a:rPr>
              <a:t>1. Is it detailed enough?</a:t>
            </a:r>
            <a:r>
              <a:rPr lang="en-US" sz="3600" dirty="0">
                <a:latin typeface="+mn-lt"/>
              </a:rPr>
              <a:t/>
            </a:r>
            <a:br>
              <a:rPr lang="en-US" sz="3600" dirty="0">
                <a:latin typeface="+mn-lt"/>
              </a:rPr>
            </a:br>
            <a:endParaRPr lang="en-US" sz="3600" dirty="0">
              <a:latin typeface="+mn-lt"/>
            </a:endParaRPr>
          </a:p>
        </p:txBody>
      </p:sp>
      <p:sp>
        <p:nvSpPr>
          <p:cNvPr id="62467" name="Rectangle 4"/>
          <p:cNvSpPr>
            <a:spLocks noChangeArrowheads="1"/>
          </p:cNvSpPr>
          <p:nvPr/>
        </p:nvSpPr>
        <p:spPr bwMode="auto">
          <a:xfrm>
            <a:off x="2598738" y="2259013"/>
            <a:ext cx="45720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endParaRPr lang="en-GB" sz="2400" dirty="0">
              <a:solidFill>
                <a:srgbClr val="000000"/>
              </a:solidFill>
              <a:latin typeface="ZemkeHandITC TT" charset="0"/>
            </a:endParaRPr>
          </a:p>
          <a:p>
            <a:pPr eaLnBrk="1" hangingPunct="1"/>
            <a:endParaRPr lang="en-GB" sz="2400" dirty="0">
              <a:solidFill>
                <a:srgbClr val="000000"/>
              </a:solidFill>
              <a:latin typeface="ZemkeHandITC TT" charset="0"/>
            </a:endParaRPr>
          </a:p>
          <a:p>
            <a:pPr algn="ctr" eaLnBrk="1" hangingPunct="1"/>
            <a:r>
              <a:rPr lang="en-GB" sz="3200" dirty="0">
                <a:solidFill>
                  <a:srgbClr val="000000"/>
                </a:solidFill>
              </a:rPr>
              <a:t>Reading</a:t>
            </a:r>
          </a:p>
        </p:txBody>
      </p:sp>
    </p:spTree>
    <p:extLst>
      <p:ext uri="{BB962C8B-B14F-4D97-AF65-F5344CB8AC3E}">
        <p14:creationId xmlns:p14="http://schemas.microsoft.com/office/powerpoint/2010/main" val="2255593318"/>
      </p:ext>
    </p:extLst>
  </p:cSld>
  <p:clrMapOvr>
    <a:masterClrMapping/>
  </p:clrMapOvr>
  <p:transition spd="slow" advTm="2281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2" descr="speech2.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96975" y="1320800"/>
            <a:ext cx="6904038" cy="534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3490" name="Title 1"/>
          <p:cNvSpPr>
            <a:spLocks noGrp="1"/>
          </p:cNvSpPr>
          <p:nvPr>
            <p:ph type="title"/>
          </p:nvPr>
        </p:nvSpPr>
        <p:spPr>
          <a:xfrm>
            <a:off x="457200" y="846138"/>
            <a:ext cx="8229600" cy="1143000"/>
          </a:xfrm>
        </p:spPr>
        <p:txBody>
          <a:bodyPr>
            <a:normAutofit fontScale="90000"/>
          </a:bodyPr>
          <a:lstStyle/>
          <a:p>
            <a:r>
              <a:rPr lang="en-US" sz="3600" dirty="0">
                <a:latin typeface="Arial" charset="0"/>
                <a:ea typeface="Yu Gothic UI Semilight" charset="0"/>
              </a:rPr>
              <a:t>1</a:t>
            </a:r>
            <a:r>
              <a:rPr lang="en-US" sz="3600" dirty="0">
                <a:latin typeface="+mn-lt"/>
                <a:ea typeface="Yu Gothic UI Semilight" charset="0"/>
              </a:rPr>
              <a:t>. Is it detailed enough?</a:t>
            </a:r>
            <a:r>
              <a:rPr lang="en-US" sz="3600" dirty="0">
                <a:latin typeface="+mn-lt"/>
              </a:rPr>
              <a:t/>
            </a:r>
            <a:br>
              <a:rPr lang="en-US" sz="3600" dirty="0">
                <a:latin typeface="+mn-lt"/>
              </a:rPr>
            </a:br>
            <a:endParaRPr lang="en-US" sz="3600" dirty="0">
              <a:latin typeface="+mn-lt"/>
            </a:endParaRPr>
          </a:p>
        </p:txBody>
      </p:sp>
      <p:sp>
        <p:nvSpPr>
          <p:cNvPr id="63491" name="Rectangle 4"/>
          <p:cNvSpPr>
            <a:spLocks noChangeArrowheads="1"/>
          </p:cNvSpPr>
          <p:nvPr/>
        </p:nvSpPr>
        <p:spPr bwMode="auto">
          <a:xfrm>
            <a:off x="1944688" y="2259013"/>
            <a:ext cx="5226050"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GB" sz="2800" dirty="0">
                <a:solidFill>
                  <a:srgbClr val="000000"/>
                </a:solidFill>
              </a:rPr>
              <a:t>‘I love to read and spend at least half an hour every night reading my book before I go to sleep, I especially like crime novels and the Kurt </a:t>
            </a:r>
            <a:r>
              <a:rPr lang="en-GB" sz="2800" dirty="0" err="1" smtClean="0">
                <a:solidFill>
                  <a:srgbClr val="000000"/>
                </a:solidFill>
              </a:rPr>
              <a:t>Wallender</a:t>
            </a:r>
            <a:r>
              <a:rPr lang="en-GB" sz="2800" dirty="0" smtClean="0">
                <a:solidFill>
                  <a:srgbClr val="000000"/>
                </a:solidFill>
              </a:rPr>
              <a:t> </a:t>
            </a:r>
            <a:r>
              <a:rPr lang="en-GB" sz="2800" dirty="0">
                <a:solidFill>
                  <a:srgbClr val="000000"/>
                </a:solidFill>
              </a:rPr>
              <a:t>Series are my current favourite’</a:t>
            </a:r>
          </a:p>
        </p:txBody>
      </p:sp>
    </p:spTree>
    <p:extLst>
      <p:ext uri="{BB962C8B-B14F-4D97-AF65-F5344CB8AC3E}">
        <p14:creationId xmlns:p14="http://schemas.microsoft.com/office/powerpoint/2010/main" val="2534534338"/>
      </p:ext>
    </p:extLst>
  </p:cSld>
  <p:clrMapOvr>
    <a:masterClrMapping/>
  </p:clrMapOvr>
  <p:transition spd="slow" advTm="1244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2" descr="speech2.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4625" y="1214438"/>
            <a:ext cx="6005513" cy="496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14" name="Title 1"/>
          <p:cNvSpPr>
            <a:spLocks noGrp="1"/>
          </p:cNvSpPr>
          <p:nvPr>
            <p:ph type="title"/>
          </p:nvPr>
        </p:nvSpPr>
        <p:spPr>
          <a:xfrm>
            <a:off x="457200" y="846138"/>
            <a:ext cx="8229600" cy="1143000"/>
          </a:xfrm>
        </p:spPr>
        <p:txBody>
          <a:bodyPr>
            <a:normAutofit fontScale="90000"/>
          </a:bodyPr>
          <a:lstStyle/>
          <a:p>
            <a:r>
              <a:rPr lang="en-US" sz="3600" dirty="0">
                <a:latin typeface="+mn-lt"/>
                <a:cs typeface="Arial" charset="0"/>
              </a:rPr>
              <a:t>2. Is it specific?</a:t>
            </a:r>
            <a:r>
              <a:rPr lang="en-US" sz="3600" dirty="0">
                <a:latin typeface="Arial" charset="0"/>
                <a:cs typeface="Arial" charset="0"/>
              </a:rPr>
              <a:t/>
            </a:r>
            <a:br>
              <a:rPr lang="en-US" sz="3600" dirty="0">
                <a:latin typeface="Arial" charset="0"/>
                <a:cs typeface="Arial" charset="0"/>
              </a:rPr>
            </a:br>
            <a:endParaRPr lang="en-US" sz="3600" dirty="0">
              <a:latin typeface="Arial" charset="0"/>
              <a:cs typeface="Arial" charset="0"/>
            </a:endParaRPr>
          </a:p>
        </p:txBody>
      </p:sp>
      <p:sp>
        <p:nvSpPr>
          <p:cNvPr id="64515" name="Rectangle 2"/>
          <p:cNvSpPr>
            <a:spLocks noChangeArrowheads="1"/>
          </p:cNvSpPr>
          <p:nvPr/>
        </p:nvSpPr>
        <p:spPr bwMode="auto">
          <a:xfrm>
            <a:off x="2478790" y="2919413"/>
            <a:ext cx="4314001"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r>
              <a:rPr lang="en-GB" sz="3200" dirty="0">
                <a:solidFill>
                  <a:srgbClr val="000000"/>
                </a:solidFill>
              </a:rPr>
              <a:t>To play </a:t>
            </a:r>
            <a:r>
              <a:rPr lang="en-GB" sz="3200" dirty="0" smtClean="0">
                <a:solidFill>
                  <a:srgbClr val="000000"/>
                </a:solidFill>
              </a:rPr>
              <a:t>netball </a:t>
            </a:r>
            <a:r>
              <a:rPr lang="en-GB" sz="3200" dirty="0">
                <a:solidFill>
                  <a:srgbClr val="000000"/>
                </a:solidFill>
              </a:rPr>
              <a:t>regularly </a:t>
            </a:r>
          </a:p>
        </p:txBody>
      </p:sp>
    </p:spTree>
    <p:extLst>
      <p:ext uri="{BB962C8B-B14F-4D97-AF65-F5344CB8AC3E}">
        <p14:creationId xmlns:p14="http://schemas.microsoft.com/office/powerpoint/2010/main" val="1078118102"/>
      </p:ext>
    </p:extLst>
  </p:cSld>
  <p:clrMapOvr>
    <a:masterClrMapping/>
  </p:clrMapOvr>
  <p:transition spd="slow" advTm="2848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2" descr="speech2.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9538" y="1149350"/>
            <a:ext cx="6007100" cy="496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5538" name="Title 1"/>
          <p:cNvSpPr>
            <a:spLocks noGrp="1"/>
          </p:cNvSpPr>
          <p:nvPr>
            <p:ph type="title"/>
          </p:nvPr>
        </p:nvSpPr>
        <p:spPr>
          <a:xfrm>
            <a:off x="457200" y="846138"/>
            <a:ext cx="8229600" cy="1143000"/>
          </a:xfrm>
        </p:spPr>
        <p:txBody>
          <a:bodyPr>
            <a:normAutofit fontScale="90000"/>
          </a:bodyPr>
          <a:lstStyle/>
          <a:p>
            <a:r>
              <a:rPr lang="en-US" sz="3600" dirty="0">
                <a:latin typeface="+mn-lt"/>
                <a:cs typeface="Arial" charset="0"/>
              </a:rPr>
              <a:t>2. Is it specific?</a:t>
            </a:r>
            <a:br>
              <a:rPr lang="en-US" sz="3600" dirty="0">
                <a:latin typeface="+mn-lt"/>
                <a:cs typeface="Arial" charset="0"/>
              </a:rPr>
            </a:br>
            <a:endParaRPr lang="en-US" sz="3600" dirty="0">
              <a:latin typeface="+mn-lt"/>
              <a:cs typeface="Arial" charset="0"/>
            </a:endParaRPr>
          </a:p>
        </p:txBody>
      </p:sp>
      <p:sp>
        <p:nvSpPr>
          <p:cNvPr id="65539" name="Rectangle 2"/>
          <p:cNvSpPr>
            <a:spLocks noChangeArrowheads="1"/>
          </p:cNvSpPr>
          <p:nvPr/>
        </p:nvSpPr>
        <p:spPr bwMode="auto">
          <a:xfrm>
            <a:off x="2286000" y="1982886"/>
            <a:ext cx="4572000" cy="20621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GB" sz="3200" dirty="0">
                <a:solidFill>
                  <a:srgbClr val="000000"/>
                </a:solidFill>
              </a:rPr>
              <a:t>‘to play </a:t>
            </a:r>
            <a:r>
              <a:rPr lang="en-GB" sz="3200" dirty="0" smtClean="0">
                <a:solidFill>
                  <a:srgbClr val="000000"/>
                </a:solidFill>
              </a:rPr>
              <a:t>netball </a:t>
            </a:r>
            <a:r>
              <a:rPr lang="en-GB" sz="3200" dirty="0">
                <a:solidFill>
                  <a:srgbClr val="000000"/>
                </a:solidFill>
              </a:rPr>
              <a:t>every Monday evening and have a quick coffee with my friend Sharon afterwards’</a:t>
            </a:r>
          </a:p>
        </p:txBody>
      </p:sp>
    </p:spTree>
    <p:extLst>
      <p:ext uri="{BB962C8B-B14F-4D97-AF65-F5344CB8AC3E}">
        <p14:creationId xmlns:p14="http://schemas.microsoft.com/office/powerpoint/2010/main" val="4220041531"/>
      </p:ext>
    </p:extLst>
  </p:cSld>
  <p:clrMapOvr>
    <a:masterClrMapping/>
  </p:clrMapOvr>
  <p:transition spd="slow" advTm="793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2" descr="speech2.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19138"/>
            <a:ext cx="9144000" cy="6138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6562" name="Title 1"/>
          <p:cNvSpPr>
            <a:spLocks noGrp="1"/>
          </p:cNvSpPr>
          <p:nvPr>
            <p:ph type="title"/>
          </p:nvPr>
        </p:nvSpPr>
        <p:spPr>
          <a:xfrm>
            <a:off x="611188" y="333375"/>
            <a:ext cx="8229600" cy="1143000"/>
          </a:xfrm>
        </p:spPr>
        <p:txBody>
          <a:bodyPr>
            <a:normAutofit fontScale="90000"/>
          </a:bodyPr>
          <a:lstStyle/>
          <a:p>
            <a:r>
              <a:rPr lang="en-US" sz="3600" dirty="0">
                <a:latin typeface="+mn-lt"/>
                <a:cs typeface="Arial" charset="0"/>
              </a:rPr>
              <a:t>3. Could you use it?</a:t>
            </a:r>
            <a:r>
              <a:rPr lang="en-US" sz="3600" dirty="0">
                <a:latin typeface="ZemkeHandITC TT" charset="0"/>
              </a:rPr>
              <a:t/>
            </a:r>
            <a:br>
              <a:rPr lang="en-US" sz="3600" dirty="0">
                <a:latin typeface="ZemkeHandITC TT" charset="0"/>
              </a:rPr>
            </a:br>
            <a:endParaRPr lang="en-US" sz="3600" dirty="0">
              <a:latin typeface="Calibri" charset="0"/>
            </a:endParaRPr>
          </a:p>
        </p:txBody>
      </p:sp>
      <p:sp>
        <p:nvSpPr>
          <p:cNvPr id="66563" name="Rectangle 2"/>
          <p:cNvSpPr>
            <a:spLocks noChangeArrowheads="1"/>
          </p:cNvSpPr>
          <p:nvPr/>
        </p:nvSpPr>
        <p:spPr bwMode="auto">
          <a:xfrm>
            <a:off x="2897188" y="2716213"/>
            <a:ext cx="3418674"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r>
              <a:rPr lang="en-GB" sz="4400" dirty="0">
                <a:solidFill>
                  <a:srgbClr val="000000"/>
                </a:solidFill>
              </a:rPr>
              <a:t>‘I like tidiness’ </a:t>
            </a:r>
          </a:p>
        </p:txBody>
      </p:sp>
    </p:spTree>
    <p:extLst>
      <p:ext uri="{BB962C8B-B14F-4D97-AF65-F5344CB8AC3E}">
        <p14:creationId xmlns:p14="http://schemas.microsoft.com/office/powerpoint/2010/main" val="4284958742"/>
      </p:ext>
    </p:extLst>
  </p:cSld>
  <p:clrMapOvr>
    <a:masterClrMapping/>
  </p:clrMapOvr>
  <p:transition spd="slow" advTm="2472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Picture 2" descr="speech2.t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19138"/>
            <a:ext cx="9144000" cy="6138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586" name="Title 1"/>
          <p:cNvSpPr>
            <a:spLocks noGrp="1"/>
          </p:cNvSpPr>
          <p:nvPr>
            <p:ph type="title"/>
          </p:nvPr>
        </p:nvSpPr>
        <p:spPr>
          <a:xfrm>
            <a:off x="611188" y="333375"/>
            <a:ext cx="8229600" cy="1143000"/>
          </a:xfrm>
        </p:spPr>
        <p:txBody>
          <a:bodyPr>
            <a:normAutofit fontScale="90000"/>
          </a:bodyPr>
          <a:lstStyle/>
          <a:p>
            <a:r>
              <a:rPr lang="en-US" sz="3600" dirty="0">
                <a:latin typeface="+mn-lt"/>
                <a:cs typeface="Arial" charset="0"/>
              </a:rPr>
              <a:t>3. Could you use it?</a:t>
            </a:r>
            <a:r>
              <a:rPr lang="en-US" sz="3600" dirty="0">
                <a:latin typeface="+mn-lt"/>
              </a:rPr>
              <a:t/>
            </a:r>
            <a:br>
              <a:rPr lang="en-US" sz="3600" dirty="0">
                <a:latin typeface="+mn-lt"/>
              </a:rPr>
            </a:br>
            <a:endParaRPr lang="en-US" sz="3600" dirty="0">
              <a:latin typeface="+mn-lt"/>
            </a:endParaRPr>
          </a:p>
        </p:txBody>
      </p:sp>
      <p:sp>
        <p:nvSpPr>
          <p:cNvPr id="67587" name="Rectangle 3"/>
          <p:cNvSpPr>
            <a:spLocks noChangeArrowheads="1"/>
          </p:cNvSpPr>
          <p:nvPr/>
        </p:nvSpPr>
        <p:spPr bwMode="auto">
          <a:xfrm>
            <a:off x="1436688" y="1862138"/>
            <a:ext cx="6394450" cy="3046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GB" sz="3200" dirty="0">
                <a:solidFill>
                  <a:srgbClr val="000000"/>
                </a:solidFill>
              </a:rPr>
              <a:t>‘ Know that I work much better when the office is tidy, please do your best to keep shared workspaces as neat as possible by putting papers away and washing your cup at the end of the day’</a:t>
            </a:r>
          </a:p>
        </p:txBody>
      </p:sp>
    </p:spTree>
    <p:extLst>
      <p:ext uri="{BB962C8B-B14F-4D97-AF65-F5344CB8AC3E}">
        <p14:creationId xmlns:p14="http://schemas.microsoft.com/office/powerpoint/2010/main" val="1008934013"/>
      </p:ext>
    </p:extLst>
  </p:cSld>
  <p:clrMapOvr>
    <a:masterClrMapping/>
  </p:clrMapOvr>
  <p:transition spd="slow" advTm="1411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ChangeArrowheads="1"/>
          </p:cNvSpPr>
          <p:nvPr/>
        </p:nvSpPr>
        <p:spPr bwMode="auto">
          <a:xfrm>
            <a:off x="501650" y="450850"/>
            <a:ext cx="8269288" cy="4801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US" sz="3600" b="1" dirty="0">
                <a:solidFill>
                  <a:srgbClr val="000000"/>
                </a:solidFill>
                <a:cs typeface="Helvetica" charset="0"/>
              </a:rPr>
              <a:t>Look at Jessica</a:t>
            </a:r>
            <a:r>
              <a:rPr lang="ja-JP" altLang="en-US" sz="3600" b="1" dirty="0">
                <a:solidFill>
                  <a:srgbClr val="000000"/>
                </a:solidFill>
                <a:cs typeface="Helvetica" charset="0"/>
              </a:rPr>
              <a:t>’</a:t>
            </a:r>
            <a:r>
              <a:rPr lang="en-US" altLang="ja-JP" sz="3600" b="1" dirty="0">
                <a:solidFill>
                  <a:srgbClr val="000000"/>
                </a:solidFill>
                <a:cs typeface="Helvetica" charset="0"/>
              </a:rPr>
              <a:t>s One-Page Profile 		</a:t>
            </a:r>
          </a:p>
          <a:p>
            <a:pPr eaLnBrk="1" hangingPunct="1"/>
            <a:endParaRPr lang="en-US" sz="3600" b="1" dirty="0">
              <a:solidFill>
                <a:srgbClr val="000000"/>
              </a:solidFill>
              <a:cs typeface="Helvetica" charset="0"/>
            </a:endParaRPr>
          </a:p>
          <a:p>
            <a:pPr eaLnBrk="1" hangingPunct="1">
              <a:buSzPct val="100000"/>
              <a:buFont typeface="Arial" charset="0"/>
              <a:buChar char="•"/>
            </a:pPr>
            <a:r>
              <a:rPr lang="en-GB" sz="3600" b="1" dirty="0">
                <a:solidFill>
                  <a:srgbClr val="000000"/>
                </a:solidFill>
                <a:cs typeface="Helvetica" charset="0"/>
              </a:rPr>
              <a:t>Ask the 3 questions: is it detailed, specific and could you use it to support Jessica? </a:t>
            </a:r>
          </a:p>
          <a:p>
            <a:pPr eaLnBrk="1" hangingPunct="1"/>
            <a:endParaRPr lang="en-GB" sz="3600" b="1" dirty="0">
              <a:solidFill>
                <a:srgbClr val="000000"/>
              </a:solidFill>
              <a:cs typeface="Helvetica" charset="0"/>
            </a:endParaRPr>
          </a:p>
          <a:p>
            <a:pPr eaLnBrk="1" hangingPunct="1">
              <a:buSzPct val="100000"/>
              <a:buFont typeface="Arial" charset="0"/>
              <a:buChar char="•"/>
            </a:pPr>
            <a:r>
              <a:rPr lang="en-GB" sz="3600" b="1" dirty="0">
                <a:solidFill>
                  <a:srgbClr val="000000"/>
                </a:solidFill>
                <a:cs typeface="Helvetica" charset="0"/>
              </a:rPr>
              <a:t>What questions would you need to ask Jessica to improve the quality of her one-page profile?</a:t>
            </a:r>
          </a:p>
          <a:p>
            <a:pPr eaLnBrk="1" hangingPunct="1"/>
            <a:endParaRPr lang="en-US" b="1" dirty="0">
              <a:solidFill>
                <a:srgbClr val="8DD318"/>
              </a:solidFill>
              <a:latin typeface="ZemkeHandITC TT" charset="0"/>
              <a:cs typeface="Helvetica" charset="0"/>
            </a:endParaRPr>
          </a:p>
        </p:txBody>
      </p:sp>
    </p:spTree>
    <p:extLst>
      <p:ext uri="{BB962C8B-B14F-4D97-AF65-F5344CB8AC3E}">
        <p14:creationId xmlns:p14="http://schemas.microsoft.com/office/powerpoint/2010/main" val="3275080811"/>
      </p:ext>
    </p:extLst>
  </p:cSld>
  <p:clrMapOvr>
    <a:masterClrMapping/>
  </p:clrMapOvr>
  <p:transition spd="slow" advTm="44444"/>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ChangeArrowheads="1"/>
          </p:cNvSpPr>
          <p:nvPr/>
        </p:nvSpPr>
        <p:spPr bwMode="auto">
          <a:xfrm>
            <a:off x="501650" y="450850"/>
            <a:ext cx="8269288" cy="3693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US" sz="3600" b="1" dirty="0">
                <a:solidFill>
                  <a:srgbClr val="000000"/>
                </a:solidFill>
                <a:cs typeface="Helvetica" charset="0"/>
              </a:rPr>
              <a:t>S</a:t>
            </a:r>
            <a:r>
              <a:rPr lang="en-US" sz="3600" b="1" dirty="0" smtClean="0">
                <a:solidFill>
                  <a:srgbClr val="000000"/>
                </a:solidFill>
                <a:cs typeface="Helvetica" charset="0"/>
              </a:rPr>
              <a:t>pend </a:t>
            </a:r>
            <a:r>
              <a:rPr lang="en-US" sz="3600" b="1" dirty="0">
                <a:solidFill>
                  <a:srgbClr val="000000"/>
                </a:solidFill>
                <a:cs typeface="Helvetica" charset="0"/>
              </a:rPr>
              <a:t>a few minutes looking at Jessica</a:t>
            </a:r>
            <a:r>
              <a:rPr lang="ja-JP" altLang="en-US" sz="3600" b="1" dirty="0">
                <a:solidFill>
                  <a:srgbClr val="000000"/>
                </a:solidFill>
                <a:cs typeface="Helvetica" charset="0"/>
              </a:rPr>
              <a:t>’</a:t>
            </a:r>
            <a:r>
              <a:rPr lang="en-US" altLang="ja-JP" sz="3600" b="1" dirty="0">
                <a:solidFill>
                  <a:srgbClr val="000000"/>
                </a:solidFill>
                <a:cs typeface="Helvetica" charset="0"/>
              </a:rPr>
              <a:t>s One-Page Profile 		Version 2</a:t>
            </a:r>
          </a:p>
          <a:p>
            <a:pPr eaLnBrk="1" hangingPunct="1"/>
            <a:endParaRPr lang="en-US" sz="3600" b="1" dirty="0">
              <a:solidFill>
                <a:srgbClr val="000000"/>
              </a:solidFill>
              <a:cs typeface="Helvetica" charset="0"/>
            </a:endParaRPr>
          </a:p>
          <a:p>
            <a:pPr eaLnBrk="1" hangingPunct="1">
              <a:buSzPct val="100000"/>
              <a:buFont typeface="Arial" charset="0"/>
              <a:buChar char="•"/>
            </a:pPr>
            <a:r>
              <a:rPr lang="en-GB" sz="3600" b="1" dirty="0">
                <a:solidFill>
                  <a:srgbClr val="000000"/>
                </a:solidFill>
                <a:cs typeface="Helvetica" charset="0"/>
              </a:rPr>
              <a:t>Ask the 3 questions: is it detailed, specific and could you use it to support Jessica? </a:t>
            </a:r>
          </a:p>
          <a:p>
            <a:pPr eaLnBrk="1" hangingPunct="1"/>
            <a:endParaRPr lang="en-GB" sz="3600" b="1" dirty="0">
              <a:solidFill>
                <a:srgbClr val="000000"/>
              </a:solidFill>
              <a:latin typeface="ZemkeHandITC TT" charset="0"/>
              <a:cs typeface="Helvetica" charset="0"/>
            </a:endParaRPr>
          </a:p>
          <a:p>
            <a:pPr eaLnBrk="1" hangingPunct="1"/>
            <a:endParaRPr lang="en-US" b="1" dirty="0">
              <a:solidFill>
                <a:srgbClr val="8DD318"/>
              </a:solidFill>
              <a:latin typeface="ZemkeHandITC TT" charset="0"/>
              <a:cs typeface="Helvetica" charset="0"/>
            </a:endParaRPr>
          </a:p>
        </p:txBody>
      </p:sp>
    </p:spTree>
    <p:extLst>
      <p:ext uri="{BB962C8B-B14F-4D97-AF65-F5344CB8AC3E}">
        <p14:creationId xmlns:p14="http://schemas.microsoft.com/office/powerpoint/2010/main" val="353254194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187</Words>
  <Application>Microsoft Office PowerPoint</Application>
  <PresentationFormat>On-screen Show (4:3)</PresentationFormat>
  <Paragraphs>30</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Yu Gothic UI Semilight</vt:lpstr>
      <vt:lpstr>Arial</vt:lpstr>
      <vt:lpstr>Calibri</vt:lpstr>
      <vt:lpstr>Helvetica</vt:lpstr>
      <vt:lpstr>ＭＳ Ｐゴシック</vt:lpstr>
      <vt:lpstr>ZemkeHandITC TT</vt:lpstr>
      <vt:lpstr>Office Theme</vt:lpstr>
      <vt:lpstr>PowerPoint Presentation</vt:lpstr>
      <vt:lpstr>1. Is it detailed enough? </vt:lpstr>
      <vt:lpstr>1. Is it detailed enough? </vt:lpstr>
      <vt:lpstr>2. Is it specific? </vt:lpstr>
      <vt:lpstr>2. Is it specific? </vt:lpstr>
      <vt:lpstr>3. Could you use it? </vt:lpstr>
      <vt:lpstr>3. Could you use it?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dc:creator>
  <cp:lastModifiedBy>Emily McArdle</cp:lastModifiedBy>
  <cp:revision>4</cp:revision>
  <dcterms:created xsi:type="dcterms:W3CDTF">2015-12-03T12:01:29Z</dcterms:created>
  <dcterms:modified xsi:type="dcterms:W3CDTF">2016-01-05T19:40:22Z</dcterms:modified>
</cp:coreProperties>
</file>